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91" r:id="rId1"/>
  </p:sldMasterIdLst>
  <p:notesMasterIdLst>
    <p:notesMasterId r:id="rId7"/>
  </p:notesMasterIdLst>
  <p:sldIdLst>
    <p:sldId id="256" r:id="rId2"/>
    <p:sldId id="262" r:id="rId3"/>
    <p:sldId id="263" r:id="rId4"/>
    <p:sldId id="267" r:id="rId5"/>
    <p:sldId id="260" r:id="rId6"/>
  </p:sldIdLst>
  <p:sldSz cx="9144000" cy="5143500" type="screen16x9"/>
  <p:notesSz cx="6858000" cy="9144000"/>
  <p:embeddedFontLst>
    <p:embeddedFont>
      <p:font typeface="Roboto" panose="02000000000000000000" pitchFamily="2" charset="0"/>
      <p:regular r:id="rId8"/>
      <p:bold r:id="rId9"/>
      <p:italic r:id="rId10"/>
      <p:boldItalic r:id="rId11"/>
    </p:embeddedFont>
    <p:embeddedFont>
      <p:font typeface="Roboto Black" panose="020F0502020204030204" pitchFamily="34" charset="0"/>
      <p:bold r:id="rId12"/>
      <p:italic r:id="rId13"/>
      <p:boldItalic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2247"/>
    <a:srgbClr val="DBB245"/>
    <a:srgbClr val="E6D294"/>
    <a:srgbClr val="E5AA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B106F6D-1038-4A95-8772-F73E13FF5852}">
  <a:tblStyle styleId="{9B106F6D-1038-4A95-8772-F73E13FF585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76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Google Shape;128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6" name="Google Shape;128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g1aa4b05ef7a_0_1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6" name="Google Shape;1406;g1aa4b05ef7a_0_1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g1ad5f3d7084_0_63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6" name="Google Shape;1416;g1ad5f3d7084_0_63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2" name="Google Shape;1492;ge21fa792ab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3" name="Google Shape;1493;ge21fa792ab_0_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8" name="Google Shape;1388;g1ad5f3d7084_0_5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9" name="Google Shape;1389;g1ad5f3d7084_0_5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subTitle" idx="1"/>
          </p:nvPr>
        </p:nvSpPr>
        <p:spPr>
          <a:xfrm rot="-606">
            <a:off x="720000" y="3393523"/>
            <a:ext cx="3405300" cy="43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720000" y="1399125"/>
            <a:ext cx="3852000" cy="1994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000">
                <a:solidFill>
                  <a:srgbClr val="191919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5"/>
          <p:cNvSpPr txBox="1">
            <a:spLocks noGrp="1"/>
          </p:cNvSpPr>
          <p:nvPr>
            <p:ph type="subTitle" idx="1"/>
          </p:nvPr>
        </p:nvSpPr>
        <p:spPr>
          <a:xfrm>
            <a:off x="4458763" y="1935963"/>
            <a:ext cx="3649200" cy="78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5"/>
          <p:cNvSpPr txBox="1">
            <a:spLocks noGrp="1"/>
          </p:cNvSpPr>
          <p:nvPr>
            <p:ph type="subTitle" idx="2"/>
          </p:nvPr>
        </p:nvSpPr>
        <p:spPr>
          <a:xfrm>
            <a:off x="4458738" y="3581775"/>
            <a:ext cx="3649200" cy="78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5"/>
          <p:cNvSpPr txBox="1">
            <a:spLocks noGrp="1"/>
          </p:cNvSpPr>
          <p:nvPr>
            <p:ph type="title" idx="3"/>
          </p:nvPr>
        </p:nvSpPr>
        <p:spPr>
          <a:xfrm>
            <a:off x="4463449" y="1408275"/>
            <a:ext cx="36366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4" name="Google Shape;74;p5"/>
          <p:cNvSpPr txBox="1">
            <a:spLocks noGrp="1"/>
          </p:cNvSpPr>
          <p:nvPr>
            <p:ph type="title" idx="4"/>
          </p:nvPr>
        </p:nvSpPr>
        <p:spPr>
          <a:xfrm>
            <a:off x="4457521" y="3054078"/>
            <a:ext cx="3648900" cy="52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75" name="Google Shape;75;p5"/>
          <p:cNvSpPr>
            <a:spLocks noGrp="1"/>
          </p:cNvSpPr>
          <p:nvPr>
            <p:ph type="pic" idx="5"/>
          </p:nvPr>
        </p:nvSpPr>
        <p:spPr>
          <a:xfrm>
            <a:off x="986300" y="1408275"/>
            <a:ext cx="2917200" cy="30162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sp>
      <p:grpSp>
        <p:nvGrpSpPr>
          <p:cNvPr id="76" name="Google Shape;76;p5"/>
          <p:cNvGrpSpPr/>
          <p:nvPr/>
        </p:nvGrpSpPr>
        <p:grpSpPr>
          <a:xfrm rot="5400000">
            <a:off x="6552240" y="-681202"/>
            <a:ext cx="446148" cy="2107853"/>
            <a:chOff x="8552626" y="2069677"/>
            <a:chExt cx="492600" cy="2327576"/>
          </a:xfrm>
        </p:grpSpPr>
        <p:sp>
          <p:nvSpPr>
            <p:cNvPr id="77" name="Google Shape;77;p5"/>
            <p:cNvSpPr/>
            <p:nvPr/>
          </p:nvSpPr>
          <p:spPr>
            <a:xfrm>
              <a:off x="8552626" y="20696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5"/>
            <p:cNvSpPr/>
            <p:nvPr/>
          </p:nvSpPr>
          <p:spPr>
            <a:xfrm>
              <a:off x="8767618" y="20696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5"/>
            <p:cNvSpPr/>
            <p:nvPr/>
          </p:nvSpPr>
          <p:spPr>
            <a:xfrm>
              <a:off x="8982551" y="20696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5"/>
            <p:cNvSpPr/>
            <p:nvPr/>
          </p:nvSpPr>
          <p:spPr>
            <a:xfrm>
              <a:off x="8552686" y="22413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5"/>
            <p:cNvSpPr/>
            <p:nvPr/>
          </p:nvSpPr>
          <p:spPr>
            <a:xfrm>
              <a:off x="8767618" y="22413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82;p5"/>
            <p:cNvSpPr/>
            <p:nvPr/>
          </p:nvSpPr>
          <p:spPr>
            <a:xfrm>
              <a:off x="8982551" y="22413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5"/>
            <p:cNvSpPr/>
            <p:nvPr/>
          </p:nvSpPr>
          <p:spPr>
            <a:xfrm>
              <a:off x="8552626" y="24130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5"/>
            <p:cNvSpPr/>
            <p:nvPr/>
          </p:nvSpPr>
          <p:spPr>
            <a:xfrm>
              <a:off x="8767618" y="24130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5"/>
            <p:cNvSpPr/>
            <p:nvPr/>
          </p:nvSpPr>
          <p:spPr>
            <a:xfrm>
              <a:off x="8982551" y="24130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5"/>
            <p:cNvSpPr/>
            <p:nvPr/>
          </p:nvSpPr>
          <p:spPr>
            <a:xfrm>
              <a:off x="8552626" y="257175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5"/>
            <p:cNvSpPr/>
            <p:nvPr/>
          </p:nvSpPr>
          <p:spPr>
            <a:xfrm>
              <a:off x="8767618" y="257175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5"/>
            <p:cNvSpPr/>
            <p:nvPr/>
          </p:nvSpPr>
          <p:spPr>
            <a:xfrm>
              <a:off x="8982551" y="257175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5"/>
            <p:cNvSpPr/>
            <p:nvPr/>
          </p:nvSpPr>
          <p:spPr>
            <a:xfrm>
              <a:off x="8552686" y="274337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5"/>
            <p:cNvSpPr/>
            <p:nvPr/>
          </p:nvSpPr>
          <p:spPr>
            <a:xfrm>
              <a:off x="8767618" y="274343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91;p5"/>
            <p:cNvSpPr/>
            <p:nvPr/>
          </p:nvSpPr>
          <p:spPr>
            <a:xfrm>
              <a:off x="8982551" y="274343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5"/>
            <p:cNvSpPr/>
            <p:nvPr/>
          </p:nvSpPr>
          <p:spPr>
            <a:xfrm>
              <a:off x="8552626" y="291512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5"/>
            <p:cNvSpPr/>
            <p:nvPr/>
          </p:nvSpPr>
          <p:spPr>
            <a:xfrm>
              <a:off x="8767618" y="291512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>
              <a:off x="8982551" y="291512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5"/>
            <p:cNvSpPr/>
            <p:nvPr/>
          </p:nvSpPr>
          <p:spPr>
            <a:xfrm>
              <a:off x="8552626" y="310982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5"/>
            <p:cNvSpPr/>
            <p:nvPr/>
          </p:nvSpPr>
          <p:spPr>
            <a:xfrm>
              <a:off x="8767618" y="310982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5"/>
            <p:cNvSpPr/>
            <p:nvPr/>
          </p:nvSpPr>
          <p:spPr>
            <a:xfrm>
              <a:off x="8982551" y="310982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5"/>
            <p:cNvSpPr/>
            <p:nvPr/>
          </p:nvSpPr>
          <p:spPr>
            <a:xfrm>
              <a:off x="8552686" y="328145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5"/>
            <p:cNvSpPr/>
            <p:nvPr/>
          </p:nvSpPr>
          <p:spPr>
            <a:xfrm>
              <a:off x="8767618" y="328151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5"/>
            <p:cNvSpPr/>
            <p:nvPr/>
          </p:nvSpPr>
          <p:spPr>
            <a:xfrm>
              <a:off x="8982551" y="328151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5"/>
            <p:cNvSpPr/>
            <p:nvPr/>
          </p:nvSpPr>
          <p:spPr>
            <a:xfrm>
              <a:off x="8552626" y="345319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5"/>
            <p:cNvSpPr/>
            <p:nvPr/>
          </p:nvSpPr>
          <p:spPr>
            <a:xfrm>
              <a:off x="8767618" y="345319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5"/>
            <p:cNvSpPr/>
            <p:nvPr/>
          </p:nvSpPr>
          <p:spPr>
            <a:xfrm>
              <a:off x="8982551" y="345319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5"/>
            <p:cNvSpPr/>
            <p:nvPr/>
          </p:nvSpPr>
          <p:spPr>
            <a:xfrm>
              <a:off x="8552686" y="362482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5"/>
            <p:cNvSpPr/>
            <p:nvPr/>
          </p:nvSpPr>
          <p:spPr>
            <a:xfrm>
              <a:off x="8767618" y="362488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5"/>
            <p:cNvSpPr/>
            <p:nvPr/>
          </p:nvSpPr>
          <p:spPr>
            <a:xfrm>
              <a:off x="8982551" y="362488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5"/>
            <p:cNvSpPr/>
            <p:nvPr/>
          </p:nvSpPr>
          <p:spPr>
            <a:xfrm>
              <a:off x="8552626" y="379657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5"/>
            <p:cNvSpPr/>
            <p:nvPr/>
          </p:nvSpPr>
          <p:spPr>
            <a:xfrm>
              <a:off x="8767618" y="379657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5"/>
            <p:cNvSpPr/>
            <p:nvPr/>
          </p:nvSpPr>
          <p:spPr>
            <a:xfrm>
              <a:off x="8982551" y="379657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5"/>
            <p:cNvSpPr/>
            <p:nvPr/>
          </p:nvSpPr>
          <p:spPr>
            <a:xfrm>
              <a:off x="8552626" y="39912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5"/>
            <p:cNvSpPr/>
            <p:nvPr/>
          </p:nvSpPr>
          <p:spPr>
            <a:xfrm>
              <a:off x="8767618" y="39912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5"/>
            <p:cNvSpPr/>
            <p:nvPr/>
          </p:nvSpPr>
          <p:spPr>
            <a:xfrm>
              <a:off x="8982551" y="39912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5"/>
            <p:cNvSpPr/>
            <p:nvPr/>
          </p:nvSpPr>
          <p:spPr>
            <a:xfrm>
              <a:off x="8552686" y="41629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5"/>
            <p:cNvSpPr/>
            <p:nvPr/>
          </p:nvSpPr>
          <p:spPr>
            <a:xfrm>
              <a:off x="8767618" y="41629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5"/>
            <p:cNvSpPr/>
            <p:nvPr/>
          </p:nvSpPr>
          <p:spPr>
            <a:xfrm>
              <a:off x="8982551" y="41629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5"/>
            <p:cNvSpPr/>
            <p:nvPr/>
          </p:nvSpPr>
          <p:spPr>
            <a:xfrm>
              <a:off x="8552626" y="43346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5"/>
            <p:cNvSpPr/>
            <p:nvPr/>
          </p:nvSpPr>
          <p:spPr>
            <a:xfrm>
              <a:off x="8767618" y="43346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5"/>
            <p:cNvSpPr/>
            <p:nvPr/>
          </p:nvSpPr>
          <p:spPr>
            <a:xfrm>
              <a:off x="8982551" y="43346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9" name="Google Shape;119;p5"/>
          <p:cNvSpPr/>
          <p:nvPr/>
        </p:nvSpPr>
        <p:spPr>
          <a:xfrm rot="-9182518">
            <a:off x="7984690" y="-295892"/>
            <a:ext cx="2484241" cy="2331555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"/>
          <p:cNvSpPr/>
          <p:nvPr/>
        </p:nvSpPr>
        <p:spPr>
          <a:xfrm rot="-8843059">
            <a:off x="7664832" y="-1637775"/>
            <a:ext cx="3092942" cy="2903047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9"/>
          <p:cNvSpPr/>
          <p:nvPr/>
        </p:nvSpPr>
        <p:spPr>
          <a:xfrm rot="6975297" flipH="1">
            <a:off x="-291913" y="-1442457"/>
            <a:ext cx="2379703" cy="2233459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9"/>
          <p:cNvSpPr txBox="1">
            <a:spLocks noGrp="1"/>
          </p:cNvSpPr>
          <p:nvPr>
            <p:ph type="title"/>
          </p:nvPr>
        </p:nvSpPr>
        <p:spPr>
          <a:xfrm>
            <a:off x="720000" y="1478375"/>
            <a:ext cx="4619100" cy="9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7" name="Google Shape;227;p9"/>
          <p:cNvSpPr txBox="1">
            <a:spLocks noGrp="1"/>
          </p:cNvSpPr>
          <p:nvPr>
            <p:ph type="subTitle" idx="1"/>
          </p:nvPr>
        </p:nvSpPr>
        <p:spPr>
          <a:xfrm>
            <a:off x="720000" y="2606700"/>
            <a:ext cx="4619100" cy="10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8" name="Google Shape;228;p9"/>
          <p:cNvSpPr>
            <a:spLocks noGrp="1"/>
          </p:cNvSpPr>
          <p:nvPr>
            <p:ph type="pic" idx="2"/>
          </p:nvPr>
        </p:nvSpPr>
        <p:spPr>
          <a:xfrm>
            <a:off x="6002600" y="0"/>
            <a:ext cx="3141300" cy="5143500"/>
          </a:xfrm>
          <a:prstGeom prst="rect">
            <a:avLst/>
          </a:prstGeom>
          <a:noFill/>
          <a:ln>
            <a:noFill/>
          </a:ln>
        </p:spPr>
      </p:sp>
      <p:grpSp>
        <p:nvGrpSpPr>
          <p:cNvPr id="229" name="Google Shape;229;p9"/>
          <p:cNvGrpSpPr/>
          <p:nvPr/>
        </p:nvGrpSpPr>
        <p:grpSpPr>
          <a:xfrm>
            <a:off x="5768865" y="-667539"/>
            <a:ext cx="446148" cy="2107853"/>
            <a:chOff x="8552626" y="2069677"/>
            <a:chExt cx="492600" cy="2327576"/>
          </a:xfrm>
        </p:grpSpPr>
        <p:sp>
          <p:nvSpPr>
            <p:cNvPr id="230" name="Google Shape;230;p9"/>
            <p:cNvSpPr/>
            <p:nvPr/>
          </p:nvSpPr>
          <p:spPr>
            <a:xfrm>
              <a:off x="8552626" y="20696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9"/>
            <p:cNvSpPr/>
            <p:nvPr/>
          </p:nvSpPr>
          <p:spPr>
            <a:xfrm>
              <a:off x="8767618" y="20696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9"/>
            <p:cNvSpPr/>
            <p:nvPr/>
          </p:nvSpPr>
          <p:spPr>
            <a:xfrm>
              <a:off x="8982551" y="20696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9"/>
            <p:cNvSpPr/>
            <p:nvPr/>
          </p:nvSpPr>
          <p:spPr>
            <a:xfrm>
              <a:off x="8552686" y="22413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9"/>
            <p:cNvSpPr/>
            <p:nvPr/>
          </p:nvSpPr>
          <p:spPr>
            <a:xfrm>
              <a:off x="8767618" y="22413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9"/>
            <p:cNvSpPr/>
            <p:nvPr/>
          </p:nvSpPr>
          <p:spPr>
            <a:xfrm>
              <a:off x="8982551" y="22413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9"/>
            <p:cNvSpPr/>
            <p:nvPr/>
          </p:nvSpPr>
          <p:spPr>
            <a:xfrm>
              <a:off x="8552626" y="24130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9"/>
            <p:cNvSpPr/>
            <p:nvPr/>
          </p:nvSpPr>
          <p:spPr>
            <a:xfrm>
              <a:off x="8767618" y="24130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9"/>
            <p:cNvSpPr/>
            <p:nvPr/>
          </p:nvSpPr>
          <p:spPr>
            <a:xfrm>
              <a:off x="8982551" y="24130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9"/>
            <p:cNvSpPr/>
            <p:nvPr/>
          </p:nvSpPr>
          <p:spPr>
            <a:xfrm>
              <a:off x="8552626" y="257175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9"/>
            <p:cNvSpPr/>
            <p:nvPr/>
          </p:nvSpPr>
          <p:spPr>
            <a:xfrm>
              <a:off x="8767618" y="257175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9"/>
            <p:cNvSpPr/>
            <p:nvPr/>
          </p:nvSpPr>
          <p:spPr>
            <a:xfrm>
              <a:off x="8982551" y="257175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9"/>
            <p:cNvSpPr/>
            <p:nvPr/>
          </p:nvSpPr>
          <p:spPr>
            <a:xfrm>
              <a:off x="8552686" y="274337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9"/>
            <p:cNvSpPr/>
            <p:nvPr/>
          </p:nvSpPr>
          <p:spPr>
            <a:xfrm>
              <a:off x="8767618" y="274343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9"/>
            <p:cNvSpPr/>
            <p:nvPr/>
          </p:nvSpPr>
          <p:spPr>
            <a:xfrm>
              <a:off x="8982551" y="274343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9"/>
            <p:cNvSpPr/>
            <p:nvPr/>
          </p:nvSpPr>
          <p:spPr>
            <a:xfrm>
              <a:off x="8552626" y="291512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9"/>
            <p:cNvSpPr/>
            <p:nvPr/>
          </p:nvSpPr>
          <p:spPr>
            <a:xfrm>
              <a:off x="8767618" y="291512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9"/>
            <p:cNvSpPr/>
            <p:nvPr/>
          </p:nvSpPr>
          <p:spPr>
            <a:xfrm>
              <a:off x="8982551" y="291512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9"/>
            <p:cNvSpPr/>
            <p:nvPr/>
          </p:nvSpPr>
          <p:spPr>
            <a:xfrm>
              <a:off x="8552626" y="310982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9"/>
            <p:cNvSpPr/>
            <p:nvPr/>
          </p:nvSpPr>
          <p:spPr>
            <a:xfrm>
              <a:off x="8767618" y="310982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9"/>
            <p:cNvSpPr/>
            <p:nvPr/>
          </p:nvSpPr>
          <p:spPr>
            <a:xfrm>
              <a:off x="8982551" y="310982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9"/>
            <p:cNvSpPr/>
            <p:nvPr/>
          </p:nvSpPr>
          <p:spPr>
            <a:xfrm>
              <a:off x="8552686" y="328145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9"/>
            <p:cNvSpPr/>
            <p:nvPr/>
          </p:nvSpPr>
          <p:spPr>
            <a:xfrm>
              <a:off x="8767618" y="328151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9"/>
            <p:cNvSpPr/>
            <p:nvPr/>
          </p:nvSpPr>
          <p:spPr>
            <a:xfrm>
              <a:off x="8982551" y="328151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9"/>
            <p:cNvSpPr/>
            <p:nvPr/>
          </p:nvSpPr>
          <p:spPr>
            <a:xfrm>
              <a:off x="8552626" y="345319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9"/>
            <p:cNvSpPr/>
            <p:nvPr/>
          </p:nvSpPr>
          <p:spPr>
            <a:xfrm>
              <a:off x="8767618" y="345319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9"/>
            <p:cNvSpPr/>
            <p:nvPr/>
          </p:nvSpPr>
          <p:spPr>
            <a:xfrm>
              <a:off x="8982551" y="345319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9"/>
            <p:cNvSpPr/>
            <p:nvPr/>
          </p:nvSpPr>
          <p:spPr>
            <a:xfrm>
              <a:off x="8552686" y="362482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9"/>
            <p:cNvSpPr/>
            <p:nvPr/>
          </p:nvSpPr>
          <p:spPr>
            <a:xfrm>
              <a:off x="8767618" y="362488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9"/>
            <p:cNvSpPr/>
            <p:nvPr/>
          </p:nvSpPr>
          <p:spPr>
            <a:xfrm>
              <a:off x="8982551" y="362488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9"/>
            <p:cNvSpPr/>
            <p:nvPr/>
          </p:nvSpPr>
          <p:spPr>
            <a:xfrm>
              <a:off x="8552626" y="379657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9"/>
            <p:cNvSpPr/>
            <p:nvPr/>
          </p:nvSpPr>
          <p:spPr>
            <a:xfrm>
              <a:off x="8767618" y="379657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9"/>
            <p:cNvSpPr/>
            <p:nvPr/>
          </p:nvSpPr>
          <p:spPr>
            <a:xfrm>
              <a:off x="8982551" y="379657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9"/>
            <p:cNvSpPr/>
            <p:nvPr/>
          </p:nvSpPr>
          <p:spPr>
            <a:xfrm>
              <a:off x="8552626" y="39912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9"/>
            <p:cNvSpPr/>
            <p:nvPr/>
          </p:nvSpPr>
          <p:spPr>
            <a:xfrm>
              <a:off x="8767618" y="39912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9"/>
            <p:cNvSpPr/>
            <p:nvPr/>
          </p:nvSpPr>
          <p:spPr>
            <a:xfrm>
              <a:off x="8982551" y="39912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9"/>
            <p:cNvSpPr/>
            <p:nvPr/>
          </p:nvSpPr>
          <p:spPr>
            <a:xfrm>
              <a:off x="8552686" y="41629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9"/>
            <p:cNvSpPr/>
            <p:nvPr/>
          </p:nvSpPr>
          <p:spPr>
            <a:xfrm>
              <a:off x="8767618" y="41629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9"/>
            <p:cNvSpPr/>
            <p:nvPr/>
          </p:nvSpPr>
          <p:spPr>
            <a:xfrm>
              <a:off x="8982551" y="41629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9"/>
            <p:cNvSpPr/>
            <p:nvPr/>
          </p:nvSpPr>
          <p:spPr>
            <a:xfrm>
              <a:off x="8552626" y="43346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9"/>
            <p:cNvSpPr/>
            <p:nvPr/>
          </p:nvSpPr>
          <p:spPr>
            <a:xfrm>
              <a:off x="8767618" y="43346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9"/>
            <p:cNvSpPr/>
            <p:nvPr/>
          </p:nvSpPr>
          <p:spPr>
            <a:xfrm>
              <a:off x="8982551" y="43346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MAIN_POINT_1">
    <p:spTree>
      <p:nvGrpSpPr>
        <p:cNvPr id="1" name="Shape 7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" name="Google Shape;747;p26"/>
          <p:cNvSpPr txBox="1">
            <a:spLocks noGrp="1"/>
          </p:cNvSpPr>
          <p:nvPr>
            <p:ph type="subTitle" idx="1"/>
          </p:nvPr>
        </p:nvSpPr>
        <p:spPr>
          <a:xfrm rot="185">
            <a:off x="1789250" y="3448350"/>
            <a:ext cx="5565600" cy="63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8" name="Google Shape;748;p26"/>
          <p:cNvSpPr txBox="1">
            <a:spLocks noGrp="1"/>
          </p:cNvSpPr>
          <p:nvPr>
            <p:ph type="title"/>
          </p:nvPr>
        </p:nvSpPr>
        <p:spPr>
          <a:xfrm>
            <a:off x="1789150" y="1108863"/>
            <a:ext cx="5565600" cy="228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749" name="Google Shape;749;p26"/>
          <p:cNvSpPr/>
          <p:nvPr/>
        </p:nvSpPr>
        <p:spPr>
          <a:xfrm rot="1096213">
            <a:off x="-1516381" y="-1118647"/>
            <a:ext cx="3233506" cy="3035423"/>
          </a:xfrm>
          <a:prstGeom prst="roundRect">
            <a:avLst>
              <a:gd name="adj" fmla="val 811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0" name="Google Shape;750;p26"/>
          <p:cNvSpPr/>
          <p:nvPr/>
        </p:nvSpPr>
        <p:spPr>
          <a:xfrm rot="1096081">
            <a:off x="-1492844" y="-1136981"/>
            <a:ext cx="3093195" cy="2902795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51" name="Google Shape;751;p26"/>
          <p:cNvGrpSpPr/>
          <p:nvPr/>
        </p:nvGrpSpPr>
        <p:grpSpPr>
          <a:xfrm>
            <a:off x="563776" y="1705372"/>
            <a:ext cx="312456" cy="1476381"/>
            <a:chOff x="8552626" y="2069677"/>
            <a:chExt cx="492600" cy="2327576"/>
          </a:xfrm>
        </p:grpSpPr>
        <p:sp>
          <p:nvSpPr>
            <p:cNvPr id="752" name="Google Shape;752;p26"/>
            <p:cNvSpPr/>
            <p:nvPr/>
          </p:nvSpPr>
          <p:spPr>
            <a:xfrm>
              <a:off x="8552626" y="20696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3" name="Google Shape;753;p26"/>
            <p:cNvSpPr/>
            <p:nvPr/>
          </p:nvSpPr>
          <p:spPr>
            <a:xfrm>
              <a:off x="8767618" y="20696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4" name="Google Shape;754;p26"/>
            <p:cNvSpPr/>
            <p:nvPr/>
          </p:nvSpPr>
          <p:spPr>
            <a:xfrm>
              <a:off x="8982551" y="20696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5" name="Google Shape;755;p26"/>
            <p:cNvSpPr/>
            <p:nvPr/>
          </p:nvSpPr>
          <p:spPr>
            <a:xfrm>
              <a:off x="8552686" y="22413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6" name="Google Shape;756;p26"/>
            <p:cNvSpPr/>
            <p:nvPr/>
          </p:nvSpPr>
          <p:spPr>
            <a:xfrm>
              <a:off x="8767618" y="22413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7" name="Google Shape;757;p26"/>
            <p:cNvSpPr/>
            <p:nvPr/>
          </p:nvSpPr>
          <p:spPr>
            <a:xfrm>
              <a:off x="8982551" y="22413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8" name="Google Shape;758;p26"/>
            <p:cNvSpPr/>
            <p:nvPr/>
          </p:nvSpPr>
          <p:spPr>
            <a:xfrm>
              <a:off x="8552626" y="24130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26"/>
            <p:cNvSpPr/>
            <p:nvPr/>
          </p:nvSpPr>
          <p:spPr>
            <a:xfrm>
              <a:off x="8767618" y="24130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26"/>
            <p:cNvSpPr/>
            <p:nvPr/>
          </p:nvSpPr>
          <p:spPr>
            <a:xfrm>
              <a:off x="8982551" y="24130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1" name="Google Shape;761;p26"/>
            <p:cNvSpPr/>
            <p:nvPr/>
          </p:nvSpPr>
          <p:spPr>
            <a:xfrm>
              <a:off x="8552626" y="257175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2" name="Google Shape;762;p26"/>
            <p:cNvSpPr/>
            <p:nvPr/>
          </p:nvSpPr>
          <p:spPr>
            <a:xfrm>
              <a:off x="8767618" y="257175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3" name="Google Shape;763;p26"/>
            <p:cNvSpPr/>
            <p:nvPr/>
          </p:nvSpPr>
          <p:spPr>
            <a:xfrm>
              <a:off x="8982551" y="257175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4" name="Google Shape;764;p26"/>
            <p:cNvSpPr/>
            <p:nvPr/>
          </p:nvSpPr>
          <p:spPr>
            <a:xfrm>
              <a:off x="8552686" y="274337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5" name="Google Shape;765;p26"/>
            <p:cNvSpPr/>
            <p:nvPr/>
          </p:nvSpPr>
          <p:spPr>
            <a:xfrm>
              <a:off x="8767618" y="274343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6" name="Google Shape;766;p26"/>
            <p:cNvSpPr/>
            <p:nvPr/>
          </p:nvSpPr>
          <p:spPr>
            <a:xfrm>
              <a:off x="8982551" y="274343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7" name="Google Shape;767;p26"/>
            <p:cNvSpPr/>
            <p:nvPr/>
          </p:nvSpPr>
          <p:spPr>
            <a:xfrm>
              <a:off x="8552626" y="291512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8" name="Google Shape;768;p26"/>
            <p:cNvSpPr/>
            <p:nvPr/>
          </p:nvSpPr>
          <p:spPr>
            <a:xfrm>
              <a:off x="8767618" y="291512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9" name="Google Shape;769;p26"/>
            <p:cNvSpPr/>
            <p:nvPr/>
          </p:nvSpPr>
          <p:spPr>
            <a:xfrm>
              <a:off x="8982551" y="291512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0" name="Google Shape;770;p26"/>
            <p:cNvSpPr/>
            <p:nvPr/>
          </p:nvSpPr>
          <p:spPr>
            <a:xfrm>
              <a:off x="8552626" y="310982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1" name="Google Shape;771;p26"/>
            <p:cNvSpPr/>
            <p:nvPr/>
          </p:nvSpPr>
          <p:spPr>
            <a:xfrm>
              <a:off x="8767618" y="310982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2" name="Google Shape;772;p26"/>
            <p:cNvSpPr/>
            <p:nvPr/>
          </p:nvSpPr>
          <p:spPr>
            <a:xfrm>
              <a:off x="8982551" y="310982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3" name="Google Shape;773;p26"/>
            <p:cNvSpPr/>
            <p:nvPr/>
          </p:nvSpPr>
          <p:spPr>
            <a:xfrm>
              <a:off x="8552686" y="328145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4" name="Google Shape;774;p26"/>
            <p:cNvSpPr/>
            <p:nvPr/>
          </p:nvSpPr>
          <p:spPr>
            <a:xfrm>
              <a:off x="8767618" y="328151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26"/>
            <p:cNvSpPr/>
            <p:nvPr/>
          </p:nvSpPr>
          <p:spPr>
            <a:xfrm>
              <a:off x="8982551" y="328151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6" name="Google Shape;776;p26"/>
            <p:cNvSpPr/>
            <p:nvPr/>
          </p:nvSpPr>
          <p:spPr>
            <a:xfrm>
              <a:off x="8552626" y="345319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7" name="Google Shape;777;p26"/>
            <p:cNvSpPr/>
            <p:nvPr/>
          </p:nvSpPr>
          <p:spPr>
            <a:xfrm>
              <a:off x="8767618" y="345319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8" name="Google Shape;778;p26"/>
            <p:cNvSpPr/>
            <p:nvPr/>
          </p:nvSpPr>
          <p:spPr>
            <a:xfrm>
              <a:off x="8982551" y="345319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26"/>
            <p:cNvSpPr/>
            <p:nvPr/>
          </p:nvSpPr>
          <p:spPr>
            <a:xfrm>
              <a:off x="8552686" y="362482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0" name="Google Shape;780;p26"/>
            <p:cNvSpPr/>
            <p:nvPr/>
          </p:nvSpPr>
          <p:spPr>
            <a:xfrm>
              <a:off x="8767618" y="362488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1" name="Google Shape;781;p26"/>
            <p:cNvSpPr/>
            <p:nvPr/>
          </p:nvSpPr>
          <p:spPr>
            <a:xfrm>
              <a:off x="8982551" y="362488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2" name="Google Shape;782;p26"/>
            <p:cNvSpPr/>
            <p:nvPr/>
          </p:nvSpPr>
          <p:spPr>
            <a:xfrm>
              <a:off x="8552626" y="379657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3" name="Google Shape;783;p26"/>
            <p:cNvSpPr/>
            <p:nvPr/>
          </p:nvSpPr>
          <p:spPr>
            <a:xfrm>
              <a:off x="8767618" y="379657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4" name="Google Shape;784;p26"/>
            <p:cNvSpPr/>
            <p:nvPr/>
          </p:nvSpPr>
          <p:spPr>
            <a:xfrm>
              <a:off x="8982551" y="379657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5" name="Google Shape;785;p26"/>
            <p:cNvSpPr/>
            <p:nvPr/>
          </p:nvSpPr>
          <p:spPr>
            <a:xfrm>
              <a:off x="8552626" y="39912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26"/>
            <p:cNvSpPr/>
            <p:nvPr/>
          </p:nvSpPr>
          <p:spPr>
            <a:xfrm>
              <a:off x="8767618" y="39912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26"/>
            <p:cNvSpPr/>
            <p:nvPr/>
          </p:nvSpPr>
          <p:spPr>
            <a:xfrm>
              <a:off x="8982551" y="39912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26"/>
            <p:cNvSpPr/>
            <p:nvPr/>
          </p:nvSpPr>
          <p:spPr>
            <a:xfrm>
              <a:off x="8552686" y="41629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26"/>
            <p:cNvSpPr/>
            <p:nvPr/>
          </p:nvSpPr>
          <p:spPr>
            <a:xfrm>
              <a:off x="8767618" y="41629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26"/>
            <p:cNvSpPr/>
            <p:nvPr/>
          </p:nvSpPr>
          <p:spPr>
            <a:xfrm>
              <a:off x="8982551" y="41629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26"/>
            <p:cNvSpPr/>
            <p:nvPr/>
          </p:nvSpPr>
          <p:spPr>
            <a:xfrm>
              <a:off x="8552626" y="43346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26"/>
            <p:cNvSpPr/>
            <p:nvPr/>
          </p:nvSpPr>
          <p:spPr>
            <a:xfrm>
              <a:off x="8767618" y="43346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3" name="Google Shape;793;p26"/>
            <p:cNvSpPr/>
            <p:nvPr/>
          </p:nvSpPr>
          <p:spPr>
            <a:xfrm>
              <a:off x="8982551" y="43346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94" name="Google Shape;794;p26"/>
          <p:cNvSpPr/>
          <p:nvPr/>
        </p:nvSpPr>
        <p:spPr>
          <a:xfrm rot="8765593">
            <a:off x="8361847" y="2002127"/>
            <a:ext cx="3233703" cy="3035095"/>
          </a:xfrm>
          <a:prstGeom prst="roundRect">
            <a:avLst>
              <a:gd name="adj" fmla="val 811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5" name="Google Shape;795;p26"/>
          <p:cNvSpPr/>
          <p:nvPr/>
        </p:nvSpPr>
        <p:spPr>
          <a:xfrm rot="8765465">
            <a:off x="8527487" y="2083211"/>
            <a:ext cx="3093170" cy="2902798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6" name="Google Shape;796;p26"/>
          <p:cNvSpPr/>
          <p:nvPr/>
        </p:nvSpPr>
        <p:spPr>
          <a:xfrm rot="2075594">
            <a:off x="7905258" y="3657668"/>
            <a:ext cx="3093282" cy="2902958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TWO_COLUMNS_2"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33"/>
          <p:cNvSpPr txBox="1">
            <a:spLocks noGrp="1"/>
          </p:cNvSpPr>
          <p:nvPr>
            <p:ph type="subTitle" idx="1"/>
          </p:nvPr>
        </p:nvSpPr>
        <p:spPr>
          <a:xfrm>
            <a:off x="720000" y="1353463"/>
            <a:ext cx="3378600" cy="24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4" name="Google Shape;1014;p33"/>
          <p:cNvSpPr txBox="1">
            <a:spLocks noGrp="1"/>
          </p:cNvSpPr>
          <p:nvPr>
            <p:ph type="subTitle" idx="2"/>
          </p:nvPr>
        </p:nvSpPr>
        <p:spPr>
          <a:xfrm>
            <a:off x="4492900" y="1353463"/>
            <a:ext cx="3378600" cy="24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5" name="Google Shape;1015;p3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>
            <a:endParaRPr/>
          </a:p>
        </p:txBody>
      </p:sp>
      <p:sp>
        <p:nvSpPr>
          <p:cNvPr id="1016" name="Google Shape;1016;p33"/>
          <p:cNvSpPr/>
          <p:nvPr/>
        </p:nvSpPr>
        <p:spPr>
          <a:xfrm rot="-4244704" flipH="1">
            <a:off x="405582" y="4551772"/>
            <a:ext cx="2379826" cy="2233532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7" name="Google Shape;1017;p33"/>
          <p:cNvSpPr/>
          <p:nvPr/>
        </p:nvSpPr>
        <p:spPr>
          <a:xfrm rot="-5857360">
            <a:off x="5963298" y="4618089"/>
            <a:ext cx="2107827" cy="1978630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8" name="Google Shape;1018;p33"/>
          <p:cNvSpPr/>
          <p:nvPr/>
        </p:nvSpPr>
        <p:spPr>
          <a:xfrm rot="-4244704" flipH="1">
            <a:off x="-161050" y="4605159"/>
            <a:ext cx="2379826" cy="2233532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9" name="Google Shape;1019;p33"/>
          <p:cNvSpPr/>
          <p:nvPr/>
        </p:nvSpPr>
        <p:spPr>
          <a:xfrm rot="-5856775">
            <a:off x="6654244" y="3940023"/>
            <a:ext cx="3233703" cy="3197841"/>
          </a:xfrm>
          <a:prstGeom prst="roundRect">
            <a:avLst>
              <a:gd name="adj" fmla="val 811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0" name="Google Shape;1020;p33"/>
          <p:cNvSpPr/>
          <p:nvPr/>
        </p:nvSpPr>
        <p:spPr>
          <a:xfrm rot="-5857199">
            <a:off x="6749416" y="4155894"/>
            <a:ext cx="3092711" cy="2903010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LANK_1_1_1_1_1_1_1">
    <p:spTree>
      <p:nvGrpSpPr>
        <p:cNvPr id="1" name="Shape 1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" name="Google Shape;1228;p41"/>
          <p:cNvSpPr/>
          <p:nvPr/>
        </p:nvSpPr>
        <p:spPr>
          <a:xfrm rot="9694052" flipH="1">
            <a:off x="7555417" y="4513463"/>
            <a:ext cx="2183205" cy="2049630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9" name="Google Shape;1229;p41"/>
          <p:cNvSpPr/>
          <p:nvPr/>
        </p:nvSpPr>
        <p:spPr>
          <a:xfrm rot="436520" flipH="1">
            <a:off x="8502133" y="1670084"/>
            <a:ext cx="3233634" cy="3197842"/>
          </a:xfrm>
          <a:prstGeom prst="roundRect">
            <a:avLst>
              <a:gd name="adj" fmla="val 8117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0" name="Google Shape;1230;p41"/>
          <p:cNvSpPr/>
          <p:nvPr/>
        </p:nvSpPr>
        <p:spPr>
          <a:xfrm rot="437345" flipH="1">
            <a:off x="8641347" y="1841614"/>
            <a:ext cx="3092794" cy="2902871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42"/>
          <p:cNvSpPr/>
          <p:nvPr/>
        </p:nvSpPr>
        <p:spPr>
          <a:xfrm rot="-3873499">
            <a:off x="1022910" y="4344796"/>
            <a:ext cx="2183001" cy="2049623"/>
          </a:xfrm>
          <a:prstGeom prst="roundRect">
            <a:avLst>
              <a:gd name="adj" fmla="val 8117"/>
            </a:avLst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3" name="Google Shape;1233;p42"/>
          <p:cNvSpPr/>
          <p:nvPr/>
        </p:nvSpPr>
        <p:spPr>
          <a:xfrm rot="-2732477">
            <a:off x="-1691149" y="3168300"/>
            <a:ext cx="3233461" cy="3197828"/>
          </a:xfrm>
          <a:prstGeom prst="roundRect">
            <a:avLst>
              <a:gd name="adj" fmla="val 811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4" name="Google Shape;1234;p42"/>
          <p:cNvSpPr/>
          <p:nvPr/>
        </p:nvSpPr>
        <p:spPr>
          <a:xfrm rot="-2732537">
            <a:off x="-1659451" y="3377167"/>
            <a:ext cx="3093024" cy="2902950"/>
          </a:xfrm>
          <a:prstGeom prst="roundRect">
            <a:avLst>
              <a:gd name="adj" fmla="val 8117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35" name="Google Shape;1235;p42"/>
          <p:cNvGrpSpPr/>
          <p:nvPr/>
        </p:nvGrpSpPr>
        <p:grpSpPr>
          <a:xfrm>
            <a:off x="8200915" y="3549573"/>
            <a:ext cx="446148" cy="2107853"/>
            <a:chOff x="8552626" y="2069677"/>
            <a:chExt cx="492600" cy="2327576"/>
          </a:xfrm>
        </p:grpSpPr>
        <p:sp>
          <p:nvSpPr>
            <p:cNvPr id="1236" name="Google Shape;1236;p42"/>
            <p:cNvSpPr/>
            <p:nvPr/>
          </p:nvSpPr>
          <p:spPr>
            <a:xfrm>
              <a:off x="8552626" y="20696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37" name="Google Shape;1237;p42"/>
            <p:cNvSpPr/>
            <p:nvPr/>
          </p:nvSpPr>
          <p:spPr>
            <a:xfrm>
              <a:off x="8767618" y="20696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38" name="Google Shape;1238;p42"/>
            <p:cNvSpPr/>
            <p:nvPr/>
          </p:nvSpPr>
          <p:spPr>
            <a:xfrm>
              <a:off x="8982551" y="20696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39" name="Google Shape;1239;p42"/>
            <p:cNvSpPr/>
            <p:nvPr/>
          </p:nvSpPr>
          <p:spPr>
            <a:xfrm>
              <a:off x="8552686" y="22413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0" name="Google Shape;1240;p42"/>
            <p:cNvSpPr/>
            <p:nvPr/>
          </p:nvSpPr>
          <p:spPr>
            <a:xfrm>
              <a:off x="8767618" y="22413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1" name="Google Shape;1241;p42"/>
            <p:cNvSpPr/>
            <p:nvPr/>
          </p:nvSpPr>
          <p:spPr>
            <a:xfrm>
              <a:off x="8982551" y="22413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2" name="Google Shape;1242;p42"/>
            <p:cNvSpPr/>
            <p:nvPr/>
          </p:nvSpPr>
          <p:spPr>
            <a:xfrm>
              <a:off x="8552626" y="24130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3" name="Google Shape;1243;p42"/>
            <p:cNvSpPr/>
            <p:nvPr/>
          </p:nvSpPr>
          <p:spPr>
            <a:xfrm>
              <a:off x="8767618" y="24130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4" name="Google Shape;1244;p42"/>
            <p:cNvSpPr/>
            <p:nvPr/>
          </p:nvSpPr>
          <p:spPr>
            <a:xfrm>
              <a:off x="8982551" y="24130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5" name="Google Shape;1245;p42"/>
            <p:cNvSpPr/>
            <p:nvPr/>
          </p:nvSpPr>
          <p:spPr>
            <a:xfrm>
              <a:off x="8552626" y="257175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6" name="Google Shape;1246;p42"/>
            <p:cNvSpPr/>
            <p:nvPr/>
          </p:nvSpPr>
          <p:spPr>
            <a:xfrm>
              <a:off x="8767618" y="257175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7" name="Google Shape;1247;p42"/>
            <p:cNvSpPr/>
            <p:nvPr/>
          </p:nvSpPr>
          <p:spPr>
            <a:xfrm>
              <a:off x="8982551" y="257175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8" name="Google Shape;1248;p42"/>
            <p:cNvSpPr/>
            <p:nvPr/>
          </p:nvSpPr>
          <p:spPr>
            <a:xfrm>
              <a:off x="8552686" y="274337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49" name="Google Shape;1249;p42"/>
            <p:cNvSpPr/>
            <p:nvPr/>
          </p:nvSpPr>
          <p:spPr>
            <a:xfrm>
              <a:off x="8767618" y="274343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0" name="Google Shape;1250;p42"/>
            <p:cNvSpPr/>
            <p:nvPr/>
          </p:nvSpPr>
          <p:spPr>
            <a:xfrm>
              <a:off x="8982551" y="274343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1" name="Google Shape;1251;p42"/>
            <p:cNvSpPr/>
            <p:nvPr/>
          </p:nvSpPr>
          <p:spPr>
            <a:xfrm>
              <a:off x="8552626" y="291512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2" name="Google Shape;1252;p42"/>
            <p:cNvSpPr/>
            <p:nvPr/>
          </p:nvSpPr>
          <p:spPr>
            <a:xfrm>
              <a:off x="8767618" y="291512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3" name="Google Shape;1253;p42"/>
            <p:cNvSpPr/>
            <p:nvPr/>
          </p:nvSpPr>
          <p:spPr>
            <a:xfrm>
              <a:off x="8982551" y="291512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4" name="Google Shape;1254;p42"/>
            <p:cNvSpPr/>
            <p:nvPr/>
          </p:nvSpPr>
          <p:spPr>
            <a:xfrm>
              <a:off x="8552626" y="310982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5" name="Google Shape;1255;p42"/>
            <p:cNvSpPr/>
            <p:nvPr/>
          </p:nvSpPr>
          <p:spPr>
            <a:xfrm>
              <a:off x="8767618" y="310982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6" name="Google Shape;1256;p42"/>
            <p:cNvSpPr/>
            <p:nvPr/>
          </p:nvSpPr>
          <p:spPr>
            <a:xfrm>
              <a:off x="8982551" y="310982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7" name="Google Shape;1257;p42"/>
            <p:cNvSpPr/>
            <p:nvPr/>
          </p:nvSpPr>
          <p:spPr>
            <a:xfrm>
              <a:off x="8552686" y="328145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8" name="Google Shape;1258;p42"/>
            <p:cNvSpPr/>
            <p:nvPr/>
          </p:nvSpPr>
          <p:spPr>
            <a:xfrm>
              <a:off x="8767618" y="328151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59" name="Google Shape;1259;p42"/>
            <p:cNvSpPr/>
            <p:nvPr/>
          </p:nvSpPr>
          <p:spPr>
            <a:xfrm>
              <a:off x="8982551" y="328151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0" name="Google Shape;1260;p42"/>
            <p:cNvSpPr/>
            <p:nvPr/>
          </p:nvSpPr>
          <p:spPr>
            <a:xfrm>
              <a:off x="8552626" y="345319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1" name="Google Shape;1261;p42"/>
            <p:cNvSpPr/>
            <p:nvPr/>
          </p:nvSpPr>
          <p:spPr>
            <a:xfrm>
              <a:off x="8767618" y="345319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2" name="Google Shape;1262;p42"/>
            <p:cNvSpPr/>
            <p:nvPr/>
          </p:nvSpPr>
          <p:spPr>
            <a:xfrm>
              <a:off x="8982551" y="345319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3" name="Google Shape;1263;p42"/>
            <p:cNvSpPr/>
            <p:nvPr/>
          </p:nvSpPr>
          <p:spPr>
            <a:xfrm>
              <a:off x="8552686" y="362482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4" name="Google Shape;1264;p42"/>
            <p:cNvSpPr/>
            <p:nvPr/>
          </p:nvSpPr>
          <p:spPr>
            <a:xfrm>
              <a:off x="8767618" y="362488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5" name="Google Shape;1265;p42"/>
            <p:cNvSpPr/>
            <p:nvPr/>
          </p:nvSpPr>
          <p:spPr>
            <a:xfrm>
              <a:off x="8982551" y="362488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6" name="Google Shape;1266;p42"/>
            <p:cNvSpPr/>
            <p:nvPr/>
          </p:nvSpPr>
          <p:spPr>
            <a:xfrm>
              <a:off x="8552626" y="379657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7" name="Google Shape;1267;p42"/>
            <p:cNvSpPr/>
            <p:nvPr/>
          </p:nvSpPr>
          <p:spPr>
            <a:xfrm>
              <a:off x="8767618" y="379657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8" name="Google Shape;1268;p42"/>
            <p:cNvSpPr/>
            <p:nvPr/>
          </p:nvSpPr>
          <p:spPr>
            <a:xfrm>
              <a:off x="8982551" y="379657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69" name="Google Shape;1269;p42"/>
            <p:cNvSpPr/>
            <p:nvPr/>
          </p:nvSpPr>
          <p:spPr>
            <a:xfrm>
              <a:off x="8552626" y="39912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0" name="Google Shape;1270;p42"/>
            <p:cNvSpPr/>
            <p:nvPr/>
          </p:nvSpPr>
          <p:spPr>
            <a:xfrm>
              <a:off x="8767618" y="39912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1" name="Google Shape;1271;p42"/>
            <p:cNvSpPr/>
            <p:nvPr/>
          </p:nvSpPr>
          <p:spPr>
            <a:xfrm>
              <a:off x="8982551" y="39912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2" name="Google Shape;1272;p42"/>
            <p:cNvSpPr/>
            <p:nvPr/>
          </p:nvSpPr>
          <p:spPr>
            <a:xfrm>
              <a:off x="8552686" y="41629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3" name="Google Shape;1273;p42"/>
            <p:cNvSpPr/>
            <p:nvPr/>
          </p:nvSpPr>
          <p:spPr>
            <a:xfrm>
              <a:off x="8767618" y="41629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4" name="Google Shape;1274;p42"/>
            <p:cNvSpPr/>
            <p:nvPr/>
          </p:nvSpPr>
          <p:spPr>
            <a:xfrm>
              <a:off x="8982551" y="41629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5" name="Google Shape;1275;p42"/>
            <p:cNvSpPr/>
            <p:nvPr/>
          </p:nvSpPr>
          <p:spPr>
            <a:xfrm>
              <a:off x="8552626" y="43346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6" name="Google Shape;1276;p42"/>
            <p:cNvSpPr/>
            <p:nvPr/>
          </p:nvSpPr>
          <p:spPr>
            <a:xfrm>
              <a:off x="8767618" y="43346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  <p:sp>
          <p:nvSpPr>
            <p:cNvPr id="1277" name="Google Shape;1277;p42"/>
            <p:cNvSpPr/>
            <p:nvPr/>
          </p:nvSpPr>
          <p:spPr>
            <a:xfrm>
              <a:off x="8982551" y="43346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Roboto Black"/>
              <a:buNone/>
              <a:defRPr sz="3100">
                <a:solidFill>
                  <a:schemeClr val="dk1"/>
                </a:solidFill>
                <a:latin typeface="Roboto Black"/>
                <a:ea typeface="Roboto Black"/>
                <a:cs typeface="Roboto Black"/>
                <a:sym typeface="Roboto Blac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237083"/>
            <a:ext cx="7704000" cy="336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●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Char char="○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Char char="■"/>
              <a:defRPr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5" r:id="rId3"/>
    <p:sldLayoutId id="2147483658" r:id="rId4"/>
    <p:sldLayoutId id="2147483672" r:id="rId5"/>
    <p:sldLayoutId id="2147483679" r:id="rId6"/>
    <p:sldLayoutId id="2147483687" r:id="rId7"/>
    <p:sldLayoutId id="2147483688" r:id="rId8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1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8" name="Google Shape;1288;p46"/>
          <p:cNvGrpSpPr/>
          <p:nvPr/>
        </p:nvGrpSpPr>
        <p:grpSpPr>
          <a:xfrm>
            <a:off x="8552626" y="2069677"/>
            <a:ext cx="492600" cy="2327576"/>
            <a:chOff x="8552626" y="2069677"/>
            <a:chExt cx="492600" cy="2327576"/>
          </a:xfrm>
        </p:grpSpPr>
        <p:sp>
          <p:nvSpPr>
            <p:cNvPr id="1289" name="Google Shape;1289;p46"/>
            <p:cNvSpPr/>
            <p:nvPr/>
          </p:nvSpPr>
          <p:spPr>
            <a:xfrm>
              <a:off x="8552626" y="20696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46"/>
            <p:cNvSpPr/>
            <p:nvPr/>
          </p:nvSpPr>
          <p:spPr>
            <a:xfrm>
              <a:off x="8767618" y="20696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46"/>
            <p:cNvSpPr/>
            <p:nvPr/>
          </p:nvSpPr>
          <p:spPr>
            <a:xfrm>
              <a:off x="8982551" y="20696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46"/>
            <p:cNvSpPr/>
            <p:nvPr/>
          </p:nvSpPr>
          <p:spPr>
            <a:xfrm>
              <a:off x="8552686" y="22413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46"/>
            <p:cNvSpPr/>
            <p:nvPr/>
          </p:nvSpPr>
          <p:spPr>
            <a:xfrm>
              <a:off x="8767618" y="22413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46"/>
            <p:cNvSpPr/>
            <p:nvPr/>
          </p:nvSpPr>
          <p:spPr>
            <a:xfrm>
              <a:off x="8982551" y="22413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46"/>
            <p:cNvSpPr/>
            <p:nvPr/>
          </p:nvSpPr>
          <p:spPr>
            <a:xfrm>
              <a:off x="8552626" y="24130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46"/>
            <p:cNvSpPr/>
            <p:nvPr/>
          </p:nvSpPr>
          <p:spPr>
            <a:xfrm>
              <a:off x="8767618" y="24130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46"/>
            <p:cNvSpPr/>
            <p:nvPr/>
          </p:nvSpPr>
          <p:spPr>
            <a:xfrm>
              <a:off x="8982551" y="24130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46"/>
            <p:cNvSpPr/>
            <p:nvPr/>
          </p:nvSpPr>
          <p:spPr>
            <a:xfrm>
              <a:off x="8552626" y="257175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46"/>
            <p:cNvSpPr/>
            <p:nvPr/>
          </p:nvSpPr>
          <p:spPr>
            <a:xfrm>
              <a:off x="8767618" y="257175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46"/>
            <p:cNvSpPr/>
            <p:nvPr/>
          </p:nvSpPr>
          <p:spPr>
            <a:xfrm>
              <a:off x="8982551" y="257175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46"/>
            <p:cNvSpPr/>
            <p:nvPr/>
          </p:nvSpPr>
          <p:spPr>
            <a:xfrm>
              <a:off x="8552686" y="274337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46"/>
            <p:cNvSpPr/>
            <p:nvPr/>
          </p:nvSpPr>
          <p:spPr>
            <a:xfrm>
              <a:off x="8767618" y="274343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46"/>
            <p:cNvSpPr/>
            <p:nvPr/>
          </p:nvSpPr>
          <p:spPr>
            <a:xfrm>
              <a:off x="8982551" y="274343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46"/>
            <p:cNvSpPr/>
            <p:nvPr/>
          </p:nvSpPr>
          <p:spPr>
            <a:xfrm>
              <a:off x="8552626" y="291512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46"/>
            <p:cNvSpPr/>
            <p:nvPr/>
          </p:nvSpPr>
          <p:spPr>
            <a:xfrm>
              <a:off x="8767618" y="291512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46"/>
            <p:cNvSpPr/>
            <p:nvPr/>
          </p:nvSpPr>
          <p:spPr>
            <a:xfrm>
              <a:off x="8982551" y="291512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46"/>
            <p:cNvSpPr/>
            <p:nvPr/>
          </p:nvSpPr>
          <p:spPr>
            <a:xfrm>
              <a:off x="8552626" y="310982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46"/>
            <p:cNvSpPr/>
            <p:nvPr/>
          </p:nvSpPr>
          <p:spPr>
            <a:xfrm>
              <a:off x="8767618" y="310982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46"/>
            <p:cNvSpPr/>
            <p:nvPr/>
          </p:nvSpPr>
          <p:spPr>
            <a:xfrm>
              <a:off x="8982551" y="310982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46"/>
            <p:cNvSpPr/>
            <p:nvPr/>
          </p:nvSpPr>
          <p:spPr>
            <a:xfrm>
              <a:off x="8552686" y="328145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46"/>
            <p:cNvSpPr/>
            <p:nvPr/>
          </p:nvSpPr>
          <p:spPr>
            <a:xfrm>
              <a:off x="8767618" y="328151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46"/>
            <p:cNvSpPr/>
            <p:nvPr/>
          </p:nvSpPr>
          <p:spPr>
            <a:xfrm>
              <a:off x="8982551" y="328151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46"/>
            <p:cNvSpPr/>
            <p:nvPr/>
          </p:nvSpPr>
          <p:spPr>
            <a:xfrm>
              <a:off x="8552626" y="345319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46"/>
            <p:cNvSpPr/>
            <p:nvPr/>
          </p:nvSpPr>
          <p:spPr>
            <a:xfrm>
              <a:off x="8767618" y="345319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46"/>
            <p:cNvSpPr/>
            <p:nvPr/>
          </p:nvSpPr>
          <p:spPr>
            <a:xfrm>
              <a:off x="8982551" y="345319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46"/>
            <p:cNvSpPr/>
            <p:nvPr/>
          </p:nvSpPr>
          <p:spPr>
            <a:xfrm>
              <a:off x="8552686" y="362482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46"/>
            <p:cNvSpPr/>
            <p:nvPr/>
          </p:nvSpPr>
          <p:spPr>
            <a:xfrm>
              <a:off x="8767618" y="362488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46"/>
            <p:cNvSpPr/>
            <p:nvPr/>
          </p:nvSpPr>
          <p:spPr>
            <a:xfrm>
              <a:off x="8982551" y="362488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46"/>
            <p:cNvSpPr/>
            <p:nvPr/>
          </p:nvSpPr>
          <p:spPr>
            <a:xfrm>
              <a:off x="8552626" y="379657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46"/>
            <p:cNvSpPr/>
            <p:nvPr/>
          </p:nvSpPr>
          <p:spPr>
            <a:xfrm>
              <a:off x="8767618" y="379657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46"/>
            <p:cNvSpPr/>
            <p:nvPr/>
          </p:nvSpPr>
          <p:spPr>
            <a:xfrm>
              <a:off x="8982551" y="379657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46"/>
            <p:cNvSpPr/>
            <p:nvPr/>
          </p:nvSpPr>
          <p:spPr>
            <a:xfrm>
              <a:off x="8552626" y="39912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46"/>
            <p:cNvSpPr/>
            <p:nvPr/>
          </p:nvSpPr>
          <p:spPr>
            <a:xfrm>
              <a:off x="8767618" y="39912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46"/>
            <p:cNvSpPr/>
            <p:nvPr/>
          </p:nvSpPr>
          <p:spPr>
            <a:xfrm>
              <a:off x="8982551" y="39912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46"/>
            <p:cNvSpPr/>
            <p:nvPr/>
          </p:nvSpPr>
          <p:spPr>
            <a:xfrm>
              <a:off x="8552686" y="41629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46"/>
            <p:cNvSpPr/>
            <p:nvPr/>
          </p:nvSpPr>
          <p:spPr>
            <a:xfrm>
              <a:off x="8767618" y="41629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46"/>
            <p:cNvSpPr/>
            <p:nvPr/>
          </p:nvSpPr>
          <p:spPr>
            <a:xfrm>
              <a:off x="8982551" y="41629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46"/>
            <p:cNvSpPr/>
            <p:nvPr/>
          </p:nvSpPr>
          <p:spPr>
            <a:xfrm>
              <a:off x="8552626" y="43346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46"/>
            <p:cNvSpPr/>
            <p:nvPr/>
          </p:nvSpPr>
          <p:spPr>
            <a:xfrm>
              <a:off x="8767618" y="43346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46"/>
            <p:cNvSpPr/>
            <p:nvPr/>
          </p:nvSpPr>
          <p:spPr>
            <a:xfrm>
              <a:off x="8982551" y="43346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1" name="Google Shape;1331;p46"/>
          <p:cNvSpPr/>
          <p:nvPr/>
        </p:nvSpPr>
        <p:spPr>
          <a:xfrm rot="3534201">
            <a:off x="1834280" y="3212699"/>
            <a:ext cx="2484301" cy="2331702"/>
          </a:xfrm>
          <a:prstGeom prst="roundRect">
            <a:avLst>
              <a:gd name="adj" fmla="val 8117"/>
            </a:avLst>
          </a:prstGeom>
          <a:solidFill>
            <a:srgbClr val="DBB2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E6D294"/>
              </a:solidFill>
            </a:endParaRPr>
          </a:p>
        </p:txBody>
      </p:sp>
      <p:sp>
        <p:nvSpPr>
          <p:cNvPr id="1332" name="Google Shape;1332;p46"/>
          <p:cNvSpPr/>
          <p:nvPr/>
        </p:nvSpPr>
        <p:spPr>
          <a:xfrm rot="3534201">
            <a:off x="3811067" y="3434303"/>
            <a:ext cx="2484301" cy="2331702"/>
          </a:xfrm>
          <a:prstGeom prst="roundRect">
            <a:avLst>
              <a:gd name="adj" fmla="val 8117"/>
            </a:avLst>
          </a:prstGeom>
          <a:solidFill>
            <a:srgbClr val="9B22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4" name="Google Shape;1334;p46"/>
          <p:cNvSpPr/>
          <p:nvPr/>
        </p:nvSpPr>
        <p:spPr>
          <a:xfrm rot="3534192">
            <a:off x="-1479840" y="-1325578"/>
            <a:ext cx="7228715" cy="7133761"/>
          </a:xfrm>
          <a:prstGeom prst="roundRect">
            <a:avLst>
              <a:gd name="adj" fmla="val 811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5" name="Google Shape;1335;p46"/>
          <p:cNvSpPr txBox="1">
            <a:spLocks noGrp="1"/>
          </p:cNvSpPr>
          <p:nvPr>
            <p:ph type="subTitle" idx="1"/>
          </p:nvPr>
        </p:nvSpPr>
        <p:spPr>
          <a:xfrm rot="-606">
            <a:off x="985843" y="2436164"/>
            <a:ext cx="4404263" cy="369881"/>
          </a:xfrm>
          <a:prstGeom prst="rect">
            <a:avLst/>
          </a:prstGeom>
          <a:solidFill>
            <a:srgbClr val="9B2247"/>
          </a:solidFill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/>
              <a:t>Mérida, </a:t>
            </a:r>
            <a:r>
              <a:rPr lang="en" sz="1200" dirty="0" err="1"/>
              <a:t>Yuc</a:t>
            </a:r>
            <a:r>
              <a:rPr lang="en" sz="1200" dirty="0"/>
              <a:t>. </a:t>
            </a:r>
            <a:r>
              <a:rPr lang="es-MX" sz="1200" dirty="0"/>
              <a:t>9 y 10 de Octubre de 2025</a:t>
            </a:r>
          </a:p>
        </p:txBody>
      </p:sp>
      <p:sp>
        <p:nvSpPr>
          <p:cNvPr id="1337" name="Google Shape;1337;p46"/>
          <p:cNvSpPr/>
          <p:nvPr/>
        </p:nvSpPr>
        <p:spPr>
          <a:xfrm rot="2838435">
            <a:off x="1956111" y="-2446525"/>
            <a:ext cx="3093059" cy="2903022"/>
          </a:xfrm>
          <a:prstGeom prst="roundRect">
            <a:avLst>
              <a:gd name="adj" fmla="val 8117"/>
            </a:avLst>
          </a:prstGeom>
          <a:solidFill>
            <a:srgbClr val="DBB2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rgbClr val="E6D294"/>
              </a:solidFill>
            </a:endParaRPr>
          </a:p>
        </p:txBody>
      </p:sp>
      <p:sp>
        <p:nvSpPr>
          <p:cNvPr id="4" name="Google Shape;1418;p53">
            <a:extLst>
              <a:ext uri="{FF2B5EF4-FFF2-40B4-BE49-F238E27FC236}">
                <a16:creationId xmlns:a16="http://schemas.microsoft.com/office/drawing/2014/main" id="{72540014-4FFE-9662-4653-9C3062BF382A}"/>
              </a:ext>
            </a:extLst>
          </p:cNvPr>
          <p:cNvSpPr txBox="1">
            <a:spLocks/>
          </p:cNvSpPr>
          <p:nvPr/>
        </p:nvSpPr>
        <p:spPr>
          <a:xfrm>
            <a:off x="1387130" y="2922566"/>
            <a:ext cx="3378600" cy="14201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Roboto"/>
              <a:buNone/>
              <a:defRPr sz="1400" b="0" i="0" u="none" strike="noStrike" cap="non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indent="0" algn="ctr">
              <a:spcAft>
                <a:spcPts val="1600"/>
              </a:spcAft>
            </a:pPr>
            <a:r>
              <a:rPr lang="es-MX" sz="2400" b="1" dirty="0">
                <a:solidFill>
                  <a:schemeClr val="accent1">
                    <a:lumMod val="50000"/>
                  </a:schemeClr>
                </a:solidFill>
              </a:rPr>
              <a:t>Título</a:t>
            </a:r>
            <a:br>
              <a:rPr lang="es-MX" sz="20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MX" dirty="0">
                <a:solidFill>
                  <a:schemeClr val="accent1">
                    <a:lumMod val="50000"/>
                  </a:schemeClr>
                </a:solidFill>
              </a:rPr>
              <a:t>Nombre completo de autor</a:t>
            </a:r>
          </a:p>
        </p:txBody>
      </p:sp>
      <p:sp>
        <p:nvSpPr>
          <p:cNvPr id="1336" name="Google Shape;1336;p46"/>
          <p:cNvSpPr txBox="1">
            <a:spLocks noGrp="1"/>
          </p:cNvSpPr>
          <p:nvPr>
            <p:ph type="ctrTitle"/>
          </p:nvPr>
        </p:nvSpPr>
        <p:spPr>
          <a:xfrm>
            <a:off x="382984" y="1125907"/>
            <a:ext cx="5395656" cy="147071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000" dirty="0">
                <a:solidFill>
                  <a:schemeClr val="accent1">
                    <a:lumMod val="50000"/>
                  </a:schemeClr>
                </a:solidFill>
              </a:rPr>
              <a:t>1er Congreso CETis 112</a:t>
            </a:r>
            <a:br>
              <a:rPr lang="es-MX" sz="20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es-MX" sz="1000" dirty="0">
                <a:solidFill>
                  <a:schemeClr val="dk1"/>
                </a:solidFill>
              </a:rPr>
            </a:br>
            <a:r>
              <a:rPr lang="es-MX" sz="2400" dirty="0">
                <a:solidFill>
                  <a:srgbClr val="9B2247"/>
                </a:solidFill>
              </a:rPr>
              <a:t>Innovación Educativa para una </a:t>
            </a:r>
            <a:br>
              <a:rPr lang="es-MX" sz="2400" dirty="0">
                <a:solidFill>
                  <a:srgbClr val="9B2247"/>
                </a:solidFill>
              </a:rPr>
            </a:br>
            <a:r>
              <a:rPr lang="es-MX" sz="2400" dirty="0">
                <a:solidFill>
                  <a:srgbClr val="9B2247"/>
                </a:solidFill>
              </a:rPr>
              <a:t>Educación Media Superior de Calidad</a:t>
            </a:r>
            <a:endParaRPr lang="es-MX" sz="2800" dirty="0">
              <a:solidFill>
                <a:srgbClr val="9B2247"/>
              </a:solidFill>
              <a:latin typeface="Roboto Black"/>
              <a:ea typeface="Roboto Black"/>
              <a:cs typeface="Roboto Black"/>
              <a:sym typeface="Roboto Black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3D46E54-CF36-6026-F22C-50980D4CFDF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2373" y="115912"/>
            <a:ext cx="800186" cy="800186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15B02A70-86A1-9DAF-0140-E571633255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84358" y="-62027"/>
            <a:ext cx="1129868" cy="11298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52"/>
          <p:cNvSpPr txBox="1">
            <a:spLocks noGrp="1"/>
          </p:cNvSpPr>
          <p:nvPr>
            <p:ph type="title"/>
          </p:nvPr>
        </p:nvSpPr>
        <p:spPr>
          <a:xfrm>
            <a:off x="720000" y="1478375"/>
            <a:ext cx="4619100" cy="969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Título</a:t>
            </a:r>
            <a:endParaRPr dirty="0"/>
          </a:p>
        </p:txBody>
      </p:sp>
      <p:sp>
        <p:nvSpPr>
          <p:cNvPr id="1409" name="Google Shape;1409;p52"/>
          <p:cNvSpPr txBox="1">
            <a:spLocks noGrp="1"/>
          </p:cNvSpPr>
          <p:nvPr>
            <p:ph type="subTitle" idx="1"/>
          </p:nvPr>
        </p:nvSpPr>
        <p:spPr>
          <a:xfrm>
            <a:off x="720000" y="2606700"/>
            <a:ext cx="4619100" cy="105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>
                    <a:lumMod val="50000"/>
                  </a:schemeClr>
                </a:solidFill>
              </a:rPr>
              <a:t>Texto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410" name="Google Shape;1410;p52"/>
          <p:cNvCxnSpPr/>
          <p:nvPr/>
        </p:nvCxnSpPr>
        <p:spPr>
          <a:xfrm>
            <a:off x="814475" y="2503450"/>
            <a:ext cx="15510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12" name="Google Shape;1412;p52"/>
          <p:cNvSpPr/>
          <p:nvPr/>
        </p:nvSpPr>
        <p:spPr>
          <a:xfrm rot="-6975218">
            <a:off x="3218864" y="4140271"/>
            <a:ext cx="3233670" cy="3197709"/>
          </a:xfrm>
          <a:prstGeom prst="roundRect">
            <a:avLst>
              <a:gd name="adj" fmla="val 811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3" name="Google Shape;1413;p52"/>
          <p:cNvSpPr/>
          <p:nvPr/>
        </p:nvSpPr>
        <p:spPr>
          <a:xfrm rot="-6975412">
            <a:off x="3334541" y="4344405"/>
            <a:ext cx="3092929" cy="2902946"/>
          </a:xfrm>
          <a:prstGeom prst="roundRect">
            <a:avLst>
              <a:gd name="adj" fmla="val 8117"/>
            </a:avLst>
          </a:prstGeom>
          <a:solidFill>
            <a:srgbClr val="DBB24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7B4991D-7A63-1F06-C70F-453591B2B769}"/>
              </a:ext>
            </a:extLst>
          </p:cNvPr>
          <p:cNvSpPr>
            <a:spLocks noGrp="1"/>
          </p:cNvSpPr>
          <p:nvPr>
            <p:ph type="pic" idx="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8" name="Google Shape;1418;p53"/>
          <p:cNvSpPr txBox="1">
            <a:spLocks noGrp="1"/>
          </p:cNvSpPr>
          <p:nvPr>
            <p:ph type="subTitle" idx="1"/>
          </p:nvPr>
        </p:nvSpPr>
        <p:spPr>
          <a:xfrm>
            <a:off x="720000" y="1353463"/>
            <a:ext cx="3378600" cy="24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chemeClr val="accent1">
                    <a:lumMod val="50000"/>
                  </a:schemeClr>
                </a:solidFill>
              </a:rPr>
              <a:t>Texto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19" name="Google Shape;1419;p53"/>
          <p:cNvSpPr txBox="1">
            <a:spLocks noGrp="1"/>
          </p:cNvSpPr>
          <p:nvPr>
            <p:ph type="subTitle" idx="2"/>
          </p:nvPr>
        </p:nvSpPr>
        <p:spPr>
          <a:xfrm>
            <a:off x="4492900" y="1353463"/>
            <a:ext cx="3378600" cy="247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chemeClr val="accent1">
                    <a:lumMod val="50000"/>
                  </a:schemeClr>
                </a:solidFill>
              </a:rPr>
              <a:t>Texto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20" name="Google Shape;1420;p53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Título </a:t>
            </a:r>
            <a:r>
              <a:rPr lang="en" dirty="0" err="1">
                <a:solidFill>
                  <a:srgbClr val="DBB245"/>
                </a:solidFill>
              </a:rPr>
              <a:t>completo</a:t>
            </a:r>
            <a:endParaRPr dirty="0">
              <a:solidFill>
                <a:srgbClr val="DBB245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E941D2BB-4E13-0D76-0910-CC7D54030A90}"/>
              </a:ext>
            </a:extLst>
          </p:cNvPr>
          <p:cNvSpPr txBox="1"/>
          <p:nvPr/>
        </p:nvSpPr>
        <p:spPr>
          <a:xfrm>
            <a:off x="2851842" y="5088048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04D2003-E2FA-BF95-9CA1-0039DD34E34E}"/>
              </a:ext>
            </a:extLst>
          </p:cNvPr>
          <p:cNvSpPr txBox="1"/>
          <p:nvPr/>
        </p:nvSpPr>
        <p:spPr>
          <a:xfrm>
            <a:off x="8175279" y="4843604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" name="Google Shape;1495;p57"/>
          <p:cNvSpPr/>
          <p:nvPr/>
        </p:nvSpPr>
        <p:spPr>
          <a:xfrm>
            <a:off x="846175" y="1283075"/>
            <a:ext cx="3181500" cy="3320700"/>
          </a:xfrm>
          <a:prstGeom prst="roundRect">
            <a:avLst>
              <a:gd name="adj" fmla="val 19436"/>
            </a:avLst>
          </a:prstGeom>
          <a:noFill/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6" name="Google Shape;1496;p57"/>
          <p:cNvSpPr txBox="1">
            <a:spLocks noGrp="1"/>
          </p:cNvSpPr>
          <p:nvPr>
            <p:ph type="subTitle" idx="1"/>
          </p:nvPr>
        </p:nvSpPr>
        <p:spPr>
          <a:xfrm>
            <a:off x="4458763" y="1935963"/>
            <a:ext cx="3649200" cy="78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chemeClr val="accent1">
                    <a:lumMod val="50000"/>
                  </a:schemeClr>
                </a:solidFill>
              </a:rPr>
              <a:t>Texto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97" name="Google Shape;1497;p57"/>
          <p:cNvSpPr txBox="1">
            <a:spLocks noGrp="1"/>
          </p:cNvSpPr>
          <p:nvPr>
            <p:ph type="subTitle" idx="2"/>
          </p:nvPr>
        </p:nvSpPr>
        <p:spPr>
          <a:xfrm>
            <a:off x="4458738" y="3581775"/>
            <a:ext cx="3649200" cy="78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 dirty="0">
                <a:solidFill>
                  <a:schemeClr val="accent1">
                    <a:lumMod val="50000"/>
                  </a:schemeClr>
                </a:solidFill>
              </a:rPr>
              <a:t>Texto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98" name="Google Shape;1498;p5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Título</a:t>
            </a:r>
            <a:endParaRPr dirty="0"/>
          </a:p>
        </p:txBody>
      </p:sp>
      <p:sp>
        <p:nvSpPr>
          <p:cNvPr id="1499" name="Google Shape;1499;p57"/>
          <p:cNvSpPr txBox="1">
            <a:spLocks noGrp="1"/>
          </p:cNvSpPr>
          <p:nvPr>
            <p:ph type="title" idx="3"/>
          </p:nvPr>
        </p:nvSpPr>
        <p:spPr>
          <a:xfrm>
            <a:off x="4463449" y="1408275"/>
            <a:ext cx="3636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Subtítulo</a:t>
            </a:r>
            <a:endParaRPr dirty="0"/>
          </a:p>
        </p:txBody>
      </p:sp>
      <p:sp>
        <p:nvSpPr>
          <p:cNvPr id="1500" name="Google Shape;1500;p57"/>
          <p:cNvSpPr txBox="1">
            <a:spLocks noGrp="1"/>
          </p:cNvSpPr>
          <p:nvPr>
            <p:ph type="title" idx="4"/>
          </p:nvPr>
        </p:nvSpPr>
        <p:spPr>
          <a:xfrm>
            <a:off x="4457521" y="3054078"/>
            <a:ext cx="36489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Subtítulo</a:t>
            </a:r>
            <a:endParaRPr dirty="0"/>
          </a:p>
        </p:txBody>
      </p:sp>
      <p:cxnSp>
        <p:nvCxnSpPr>
          <p:cNvPr id="1502" name="Google Shape;1502;p57"/>
          <p:cNvCxnSpPr/>
          <p:nvPr/>
        </p:nvCxnSpPr>
        <p:spPr>
          <a:xfrm>
            <a:off x="4513588" y="1935963"/>
            <a:ext cx="12636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503" name="Google Shape;1503;p57"/>
          <p:cNvCxnSpPr/>
          <p:nvPr/>
        </p:nvCxnSpPr>
        <p:spPr>
          <a:xfrm>
            <a:off x="4513588" y="3581775"/>
            <a:ext cx="12636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504" name="Google Shape;1504;p57"/>
          <p:cNvGrpSpPr/>
          <p:nvPr/>
        </p:nvGrpSpPr>
        <p:grpSpPr>
          <a:xfrm>
            <a:off x="8552626" y="2069677"/>
            <a:ext cx="492600" cy="2327576"/>
            <a:chOff x="8552626" y="2069677"/>
            <a:chExt cx="492600" cy="2327576"/>
          </a:xfrm>
        </p:grpSpPr>
        <p:sp>
          <p:nvSpPr>
            <p:cNvPr id="1505" name="Google Shape;1505;p57"/>
            <p:cNvSpPr/>
            <p:nvPr/>
          </p:nvSpPr>
          <p:spPr>
            <a:xfrm>
              <a:off x="8552626" y="20696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57"/>
            <p:cNvSpPr/>
            <p:nvPr/>
          </p:nvSpPr>
          <p:spPr>
            <a:xfrm>
              <a:off x="8767618" y="20696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57"/>
            <p:cNvSpPr/>
            <p:nvPr/>
          </p:nvSpPr>
          <p:spPr>
            <a:xfrm>
              <a:off x="8982551" y="20696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57"/>
            <p:cNvSpPr/>
            <p:nvPr/>
          </p:nvSpPr>
          <p:spPr>
            <a:xfrm>
              <a:off x="8552686" y="22413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57"/>
            <p:cNvSpPr/>
            <p:nvPr/>
          </p:nvSpPr>
          <p:spPr>
            <a:xfrm>
              <a:off x="8767618" y="22413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57"/>
            <p:cNvSpPr/>
            <p:nvPr/>
          </p:nvSpPr>
          <p:spPr>
            <a:xfrm>
              <a:off x="8982551" y="22413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57"/>
            <p:cNvSpPr/>
            <p:nvPr/>
          </p:nvSpPr>
          <p:spPr>
            <a:xfrm>
              <a:off x="8552626" y="24130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57"/>
            <p:cNvSpPr/>
            <p:nvPr/>
          </p:nvSpPr>
          <p:spPr>
            <a:xfrm>
              <a:off x="8767618" y="24130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57"/>
            <p:cNvSpPr/>
            <p:nvPr/>
          </p:nvSpPr>
          <p:spPr>
            <a:xfrm>
              <a:off x="8982551" y="24130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57"/>
            <p:cNvSpPr/>
            <p:nvPr/>
          </p:nvSpPr>
          <p:spPr>
            <a:xfrm>
              <a:off x="8552626" y="257175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57"/>
            <p:cNvSpPr/>
            <p:nvPr/>
          </p:nvSpPr>
          <p:spPr>
            <a:xfrm>
              <a:off x="8767618" y="257175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57"/>
            <p:cNvSpPr/>
            <p:nvPr/>
          </p:nvSpPr>
          <p:spPr>
            <a:xfrm>
              <a:off x="8982551" y="257175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57"/>
            <p:cNvSpPr/>
            <p:nvPr/>
          </p:nvSpPr>
          <p:spPr>
            <a:xfrm>
              <a:off x="8552686" y="274337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57"/>
            <p:cNvSpPr/>
            <p:nvPr/>
          </p:nvSpPr>
          <p:spPr>
            <a:xfrm>
              <a:off x="8767618" y="274343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57"/>
            <p:cNvSpPr/>
            <p:nvPr/>
          </p:nvSpPr>
          <p:spPr>
            <a:xfrm>
              <a:off x="8982551" y="274343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57"/>
            <p:cNvSpPr/>
            <p:nvPr/>
          </p:nvSpPr>
          <p:spPr>
            <a:xfrm>
              <a:off x="8552626" y="291512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57"/>
            <p:cNvSpPr/>
            <p:nvPr/>
          </p:nvSpPr>
          <p:spPr>
            <a:xfrm>
              <a:off x="8767618" y="291512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57"/>
            <p:cNvSpPr/>
            <p:nvPr/>
          </p:nvSpPr>
          <p:spPr>
            <a:xfrm>
              <a:off x="8982551" y="291512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57"/>
            <p:cNvSpPr/>
            <p:nvPr/>
          </p:nvSpPr>
          <p:spPr>
            <a:xfrm>
              <a:off x="8552626" y="310982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57"/>
            <p:cNvSpPr/>
            <p:nvPr/>
          </p:nvSpPr>
          <p:spPr>
            <a:xfrm>
              <a:off x="8767618" y="310982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57"/>
            <p:cNvSpPr/>
            <p:nvPr/>
          </p:nvSpPr>
          <p:spPr>
            <a:xfrm>
              <a:off x="8982551" y="310982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57"/>
            <p:cNvSpPr/>
            <p:nvPr/>
          </p:nvSpPr>
          <p:spPr>
            <a:xfrm>
              <a:off x="8552686" y="328145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57"/>
            <p:cNvSpPr/>
            <p:nvPr/>
          </p:nvSpPr>
          <p:spPr>
            <a:xfrm>
              <a:off x="8767618" y="328151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57"/>
            <p:cNvSpPr/>
            <p:nvPr/>
          </p:nvSpPr>
          <p:spPr>
            <a:xfrm>
              <a:off x="8982551" y="328151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57"/>
            <p:cNvSpPr/>
            <p:nvPr/>
          </p:nvSpPr>
          <p:spPr>
            <a:xfrm>
              <a:off x="8552626" y="345319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57"/>
            <p:cNvSpPr/>
            <p:nvPr/>
          </p:nvSpPr>
          <p:spPr>
            <a:xfrm>
              <a:off x="8767618" y="345319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57"/>
            <p:cNvSpPr/>
            <p:nvPr/>
          </p:nvSpPr>
          <p:spPr>
            <a:xfrm>
              <a:off x="8982551" y="345319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57"/>
            <p:cNvSpPr/>
            <p:nvPr/>
          </p:nvSpPr>
          <p:spPr>
            <a:xfrm>
              <a:off x="8552686" y="3624828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57"/>
            <p:cNvSpPr/>
            <p:nvPr/>
          </p:nvSpPr>
          <p:spPr>
            <a:xfrm>
              <a:off x="8767618" y="362488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57"/>
            <p:cNvSpPr/>
            <p:nvPr/>
          </p:nvSpPr>
          <p:spPr>
            <a:xfrm>
              <a:off x="8982551" y="362488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57"/>
            <p:cNvSpPr/>
            <p:nvPr/>
          </p:nvSpPr>
          <p:spPr>
            <a:xfrm>
              <a:off x="8552626" y="3796572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57"/>
            <p:cNvSpPr/>
            <p:nvPr/>
          </p:nvSpPr>
          <p:spPr>
            <a:xfrm>
              <a:off x="8767618" y="379657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57"/>
            <p:cNvSpPr/>
            <p:nvPr/>
          </p:nvSpPr>
          <p:spPr>
            <a:xfrm>
              <a:off x="8982551" y="379657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57"/>
            <p:cNvSpPr/>
            <p:nvPr/>
          </p:nvSpPr>
          <p:spPr>
            <a:xfrm>
              <a:off x="8552626" y="399127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5"/>
                    <a:pt x="1" y="525"/>
                  </a:cubicBezTo>
                  <a:cubicBezTo>
                    <a:pt x="1" y="815"/>
                    <a:pt x="236" y="1051"/>
                    <a:pt x="526" y="1051"/>
                  </a:cubicBezTo>
                  <a:cubicBezTo>
                    <a:pt x="817" y="1051"/>
                    <a:pt x="1052" y="815"/>
                    <a:pt x="1052" y="525"/>
                  </a:cubicBezTo>
                  <a:cubicBezTo>
                    <a:pt x="1052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57"/>
            <p:cNvSpPr/>
            <p:nvPr/>
          </p:nvSpPr>
          <p:spPr>
            <a:xfrm>
              <a:off x="8767618" y="399127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5"/>
                    <a:pt x="0" y="525"/>
                  </a:cubicBezTo>
                  <a:cubicBezTo>
                    <a:pt x="0" y="815"/>
                    <a:pt x="236" y="1051"/>
                    <a:pt x="526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57"/>
            <p:cNvSpPr/>
            <p:nvPr/>
          </p:nvSpPr>
          <p:spPr>
            <a:xfrm>
              <a:off x="8982551" y="399127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5"/>
                    <a:pt x="1" y="525"/>
                  </a:cubicBezTo>
                  <a:cubicBezTo>
                    <a:pt x="1" y="815"/>
                    <a:pt x="235" y="1051"/>
                    <a:pt x="525" y="1051"/>
                  </a:cubicBezTo>
                  <a:cubicBezTo>
                    <a:pt x="816" y="1051"/>
                    <a:pt x="1051" y="815"/>
                    <a:pt x="1051" y="525"/>
                  </a:cubicBezTo>
                  <a:cubicBezTo>
                    <a:pt x="1051" y="237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57"/>
            <p:cNvSpPr/>
            <p:nvPr/>
          </p:nvSpPr>
          <p:spPr>
            <a:xfrm>
              <a:off x="8552686" y="4162903"/>
              <a:ext cx="62676" cy="62665"/>
            </a:xfrm>
            <a:custGeom>
              <a:avLst/>
              <a:gdLst/>
              <a:ahLst/>
              <a:cxnLst/>
              <a:rect l="l" t="t" r="r" b="b"/>
              <a:pathLst>
                <a:path w="1052" h="1052" extrusionOk="0">
                  <a:moveTo>
                    <a:pt x="525" y="1"/>
                  </a:moveTo>
                  <a:cubicBezTo>
                    <a:pt x="235" y="1"/>
                    <a:pt x="1" y="236"/>
                    <a:pt x="1" y="527"/>
                  </a:cubicBezTo>
                  <a:cubicBezTo>
                    <a:pt x="1" y="817"/>
                    <a:pt x="235" y="1051"/>
                    <a:pt x="525" y="1051"/>
                  </a:cubicBezTo>
                  <a:cubicBezTo>
                    <a:pt x="816" y="1051"/>
                    <a:pt x="1051" y="817"/>
                    <a:pt x="1051" y="527"/>
                  </a:cubicBezTo>
                  <a:cubicBezTo>
                    <a:pt x="1051" y="236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57"/>
            <p:cNvSpPr/>
            <p:nvPr/>
          </p:nvSpPr>
          <p:spPr>
            <a:xfrm>
              <a:off x="8767618" y="4162962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1"/>
                  </a:moveTo>
                  <a:cubicBezTo>
                    <a:pt x="236" y="1"/>
                    <a:pt x="0" y="235"/>
                    <a:pt x="0" y="526"/>
                  </a:cubicBezTo>
                  <a:cubicBezTo>
                    <a:pt x="0" y="816"/>
                    <a:pt x="236" y="1050"/>
                    <a:pt x="526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57"/>
            <p:cNvSpPr/>
            <p:nvPr/>
          </p:nvSpPr>
          <p:spPr>
            <a:xfrm>
              <a:off x="8982551" y="4162962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1"/>
                  </a:moveTo>
                  <a:cubicBezTo>
                    <a:pt x="235" y="1"/>
                    <a:pt x="1" y="235"/>
                    <a:pt x="1" y="526"/>
                  </a:cubicBezTo>
                  <a:cubicBezTo>
                    <a:pt x="1" y="816"/>
                    <a:pt x="235" y="1050"/>
                    <a:pt x="525" y="1050"/>
                  </a:cubicBezTo>
                  <a:cubicBezTo>
                    <a:pt x="816" y="1050"/>
                    <a:pt x="1051" y="816"/>
                    <a:pt x="1051" y="526"/>
                  </a:cubicBezTo>
                  <a:cubicBezTo>
                    <a:pt x="1051" y="235"/>
                    <a:pt x="816" y="1"/>
                    <a:pt x="52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57"/>
            <p:cNvSpPr/>
            <p:nvPr/>
          </p:nvSpPr>
          <p:spPr>
            <a:xfrm>
              <a:off x="8552626" y="4334647"/>
              <a:ext cx="62735" cy="62605"/>
            </a:xfrm>
            <a:custGeom>
              <a:avLst/>
              <a:gdLst/>
              <a:ahLst/>
              <a:cxnLst/>
              <a:rect l="l" t="t" r="r" b="b"/>
              <a:pathLst>
                <a:path w="1053" h="1051" extrusionOk="0">
                  <a:moveTo>
                    <a:pt x="526" y="0"/>
                  </a:moveTo>
                  <a:cubicBezTo>
                    <a:pt x="236" y="0"/>
                    <a:pt x="1" y="236"/>
                    <a:pt x="1" y="526"/>
                  </a:cubicBezTo>
                  <a:cubicBezTo>
                    <a:pt x="1" y="816"/>
                    <a:pt x="236" y="1051"/>
                    <a:pt x="526" y="1051"/>
                  </a:cubicBezTo>
                  <a:cubicBezTo>
                    <a:pt x="817" y="1051"/>
                    <a:pt x="1052" y="816"/>
                    <a:pt x="1052" y="526"/>
                  </a:cubicBezTo>
                  <a:cubicBezTo>
                    <a:pt x="1052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57"/>
            <p:cNvSpPr/>
            <p:nvPr/>
          </p:nvSpPr>
          <p:spPr>
            <a:xfrm>
              <a:off x="8767618" y="4334647"/>
              <a:ext cx="62616" cy="62605"/>
            </a:xfrm>
            <a:custGeom>
              <a:avLst/>
              <a:gdLst/>
              <a:ahLst/>
              <a:cxnLst/>
              <a:rect l="l" t="t" r="r" b="b"/>
              <a:pathLst>
                <a:path w="1051" h="1051" extrusionOk="0">
                  <a:moveTo>
                    <a:pt x="526" y="0"/>
                  </a:moveTo>
                  <a:cubicBezTo>
                    <a:pt x="236" y="0"/>
                    <a:pt x="0" y="236"/>
                    <a:pt x="0" y="526"/>
                  </a:cubicBezTo>
                  <a:cubicBezTo>
                    <a:pt x="0" y="816"/>
                    <a:pt x="236" y="1051"/>
                    <a:pt x="526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57"/>
            <p:cNvSpPr/>
            <p:nvPr/>
          </p:nvSpPr>
          <p:spPr>
            <a:xfrm>
              <a:off x="8982551" y="4334647"/>
              <a:ext cx="62676" cy="62605"/>
            </a:xfrm>
            <a:custGeom>
              <a:avLst/>
              <a:gdLst/>
              <a:ahLst/>
              <a:cxnLst/>
              <a:rect l="l" t="t" r="r" b="b"/>
              <a:pathLst>
                <a:path w="1052" h="1051" extrusionOk="0">
                  <a:moveTo>
                    <a:pt x="525" y="0"/>
                  </a:moveTo>
                  <a:cubicBezTo>
                    <a:pt x="235" y="0"/>
                    <a:pt x="1" y="236"/>
                    <a:pt x="1" y="526"/>
                  </a:cubicBezTo>
                  <a:cubicBezTo>
                    <a:pt x="1" y="816"/>
                    <a:pt x="235" y="1051"/>
                    <a:pt x="525" y="1051"/>
                  </a:cubicBezTo>
                  <a:cubicBezTo>
                    <a:pt x="816" y="1051"/>
                    <a:pt x="1051" y="816"/>
                    <a:pt x="1051" y="526"/>
                  </a:cubicBezTo>
                  <a:cubicBezTo>
                    <a:pt x="1051" y="236"/>
                    <a:pt x="816" y="0"/>
                    <a:pt x="52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9357401-D414-FFB0-F2B9-D11875E8FCD3}"/>
              </a:ext>
            </a:extLst>
          </p:cNvPr>
          <p:cNvSpPr>
            <a:spLocks noGrp="1"/>
          </p:cNvSpPr>
          <p:nvPr>
            <p:ph type="pic" idx="5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270668C9-6FF7-7537-73B8-4E9C5CCB01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8738" y="143836"/>
            <a:ext cx="800186" cy="800186"/>
          </a:xfrm>
          <a:prstGeom prst="rect">
            <a:avLst/>
          </a:prstGeom>
        </p:spPr>
      </p:pic>
      <p:sp>
        <p:nvSpPr>
          <p:cNvPr id="1391" name="Google Shape;1391;p50"/>
          <p:cNvSpPr txBox="1">
            <a:spLocks noGrp="1"/>
          </p:cNvSpPr>
          <p:nvPr>
            <p:ph type="subTitle" idx="1"/>
          </p:nvPr>
        </p:nvSpPr>
        <p:spPr>
          <a:xfrm rot="185">
            <a:off x="1789245" y="3448349"/>
            <a:ext cx="5565600" cy="8429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Aft>
                <a:spcPts val="1600"/>
              </a:spcAft>
            </a:pPr>
            <a:r>
              <a:rPr lang="es-MX" dirty="0">
                <a:solidFill>
                  <a:schemeClr val="accent1">
                    <a:lumMod val="50000"/>
                  </a:schemeClr>
                </a:solidFill>
              </a:rPr>
              <a:t>Nombre completo de autor</a:t>
            </a:r>
            <a:br>
              <a:rPr lang="es-MX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MX" dirty="0">
                <a:solidFill>
                  <a:schemeClr val="accent1">
                    <a:lumMod val="50000"/>
                  </a:schemeClr>
                </a:solidFill>
              </a:rPr>
              <a:t>Institución</a:t>
            </a:r>
            <a:br>
              <a:rPr lang="es-MX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es-MX" dirty="0">
                <a:solidFill>
                  <a:schemeClr val="accent1">
                    <a:lumMod val="50000"/>
                  </a:schemeClr>
                </a:solidFill>
              </a:rPr>
              <a:t>Correo electrónico</a:t>
            </a:r>
            <a:endParaRPr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392" name="Google Shape;1392;p50"/>
          <p:cNvSpPr txBox="1">
            <a:spLocks noGrp="1"/>
          </p:cNvSpPr>
          <p:nvPr>
            <p:ph type="title"/>
          </p:nvPr>
        </p:nvSpPr>
        <p:spPr>
          <a:xfrm>
            <a:off x="1789150" y="1108863"/>
            <a:ext cx="5565600" cy="228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dirty="0"/>
              <a:t>¡Gracias </a:t>
            </a:r>
            <a:r>
              <a:rPr lang="en" sz="3600" dirty="0" err="1"/>
              <a:t>por</a:t>
            </a:r>
            <a:r>
              <a:rPr lang="en" sz="3600" dirty="0"/>
              <a:t> </a:t>
            </a:r>
            <a:r>
              <a:rPr lang="en" sz="3600" dirty="0" err="1"/>
              <a:t>su</a:t>
            </a:r>
            <a:r>
              <a:rPr lang="en" sz="3600" dirty="0"/>
              <a:t> </a:t>
            </a:r>
            <a:r>
              <a:rPr lang="en" sz="3600" dirty="0" err="1"/>
              <a:t>atención</a:t>
            </a:r>
            <a:r>
              <a:rPr lang="en" sz="3600" dirty="0">
                <a:solidFill>
                  <a:schemeClr val="dk2"/>
                </a:solidFill>
              </a:rPr>
              <a:t>!</a:t>
            </a:r>
            <a:endParaRPr sz="3600" dirty="0">
              <a:solidFill>
                <a:schemeClr val="dk2"/>
              </a:solidFill>
            </a:endParaRPr>
          </a:p>
        </p:txBody>
      </p:sp>
      <p:cxnSp>
        <p:nvCxnSpPr>
          <p:cNvPr id="1393" name="Google Shape;1393;p50"/>
          <p:cNvCxnSpPr/>
          <p:nvPr/>
        </p:nvCxnSpPr>
        <p:spPr>
          <a:xfrm>
            <a:off x="2548600" y="3314325"/>
            <a:ext cx="4046700" cy="0"/>
          </a:xfrm>
          <a:prstGeom prst="straightConnector1">
            <a:avLst/>
          </a:prstGeom>
          <a:noFill/>
          <a:ln w="2857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" name="Imagen 5">
            <a:extLst>
              <a:ext uri="{FF2B5EF4-FFF2-40B4-BE49-F238E27FC236}">
                <a16:creationId xmlns:a16="http://schemas.microsoft.com/office/drawing/2014/main" id="{4F0BCC69-F91E-886D-AE89-8D19E307B9F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2434" y="-21005"/>
            <a:ext cx="1129868" cy="112986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ess and Burnout Conference by Slidesgo">
  <a:themeElements>
    <a:clrScheme name="Personalizados 5">
      <a:dk1>
        <a:srgbClr val="9A2146"/>
      </a:dk1>
      <a:lt1>
        <a:srgbClr val="FFFFFF"/>
      </a:lt1>
      <a:dk2>
        <a:srgbClr val="DBB245"/>
      </a:dk2>
      <a:lt2>
        <a:srgbClr val="FFFFFF"/>
      </a:lt2>
      <a:accent1>
        <a:srgbClr val="919191"/>
      </a:accent1>
      <a:accent2>
        <a:srgbClr val="FFFFFF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96A7"/>
      </a:hlink>
      <a:folHlink>
        <a:srgbClr val="9F44A9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59</Words>
  <Application>Microsoft Macintosh PowerPoint</Application>
  <PresentationFormat>Presentación en pantalla (16:9)</PresentationFormat>
  <Paragraphs>15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Roboto Black</vt:lpstr>
      <vt:lpstr>Roboto</vt:lpstr>
      <vt:lpstr>Stress and Burnout Conference by Slidesgo</vt:lpstr>
      <vt:lpstr>1er Congreso CETis 112  Innovación Educativa para una  Educación Media Superior de Calidad</vt:lpstr>
      <vt:lpstr>Título</vt:lpstr>
      <vt:lpstr>Título completo</vt:lpstr>
      <vt:lpstr>Título</vt:lpstr>
      <vt:lpstr>¡Gracias por su atención!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MARÍA LUISA AGUILAR VERA</cp:lastModifiedBy>
  <cp:revision>4</cp:revision>
  <dcterms:modified xsi:type="dcterms:W3CDTF">2025-06-17T23:44:34Z</dcterms:modified>
</cp:coreProperties>
</file>